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59" r:id="rId5"/>
    <p:sldId id="263" r:id="rId6"/>
    <p:sldId id="265" r:id="rId7"/>
    <p:sldId id="266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B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9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82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87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89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04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62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41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6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83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78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405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335E-CE55-474E-8C01-A47B55DA5F5E}" type="datetimeFigureOut">
              <a:rPr lang="es-ES" smtClean="0"/>
              <a:t>25/04/2020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72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67840" y="2902554"/>
            <a:ext cx="8900160" cy="899767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BIOLOGIA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"/>
          <a:stretch/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smtClean="0"/>
              <a:t>08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3449795" y="3030874"/>
            <a:ext cx="4950286" cy="99868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GRACIAS</a:t>
            </a:r>
            <a:endParaRPr lang="es-PE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FIN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41771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8648"/>
          </a:xfrm>
          <a:prstGeom prst="rect">
            <a:avLst/>
          </a:prstGeom>
          <a:solidFill>
            <a:srgbClr val="89BC81"/>
          </a:solidFill>
        </p:spPr>
      </p:pic>
      <p:sp>
        <p:nvSpPr>
          <p:cNvPr id="4" name="Rectángulo 3"/>
          <p:cNvSpPr/>
          <p:nvPr/>
        </p:nvSpPr>
        <p:spPr>
          <a:xfrm>
            <a:off x="1846384" y="2605856"/>
            <a:ext cx="8743071" cy="1196463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67840" y="2754205"/>
            <a:ext cx="8900160" cy="899767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CIENCIA Y SU CLASIFICACIÓN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4458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ORIGEN ETIMOLOGICO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01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1291829" y="2126276"/>
            <a:ext cx="5395952" cy="285768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Proviene del vocablo latín </a:t>
            </a:r>
            <a:r>
              <a:rPr lang="es-PE" sz="2800" dirty="0" err="1" smtClean="0"/>
              <a:t>scientia</a:t>
            </a:r>
            <a:r>
              <a:rPr lang="es-PE" sz="2800" dirty="0" smtClean="0"/>
              <a:t>,</a:t>
            </a:r>
            <a:r>
              <a:rPr lang="es-ES" sz="2800" dirty="0" smtClean="0"/>
              <a:t> que significa “conocimiento” “saber”.</a:t>
            </a:r>
            <a:endParaRPr lang="es-PE" sz="2800" dirty="0"/>
          </a:p>
        </p:txBody>
      </p:sp>
      <p:pic>
        <p:nvPicPr>
          <p:cNvPr id="5122" name="Picture 2" descr="Viena - Estatua Filósofo Para El Parlamento - Jenófanes Fotos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453" y1="37615" x2="38453" y2="37615"/>
                        <a14:foregroundMark x1="38106" y1="34769" x2="38106" y2="34769"/>
                        <a14:foregroundMark x1="45612" y1="22231" x2="45612" y2="22231"/>
                        <a14:foregroundMark x1="46420" y1="16077" x2="46420" y2="16077"/>
                        <a14:foregroundMark x1="47344" y1="12769" x2="47344" y2="12769"/>
                        <a14:foregroundMark x1="41455" y1="15000" x2="41455" y2="15000"/>
                        <a14:foregroundMark x1="51039" y1="14154" x2="51039" y2="14154"/>
                        <a14:foregroundMark x1="54042" y1="15000" x2="54042" y2="15000"/>
                        <a14:foregroundMark x1="54042" y1="13846" x2="54042" y2="13846"/>
                        <a14:foregroundMark x1="88337" y1="81923" x2="88337" y2="81923"/>
                        <a14:foregroundMark x1="71594" y1="87846" x2="71594" y2="87846"/>
                        <a14:foregroundMark x1="17552" y1="88385" x2="17552" y2="88385"/>
                        <a14:foregroundMark x1="15820" y1="42308" x2="15820" y2="42308"/>
                        <a14:foregroundMark x1="11663" y1="40385" x2="11663" y2="4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06" r="4937" b="9944"/>
          <a:stretch/>
        </p:blipFill>
        <p:spPr bwMode="auto">
          <a:xfrm>
            <a:off x="6917968" y="1307864"/>
            <a:ext cx="3516021" cy="44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424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¿QUÉ ES LA CIENCIA?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02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53091" y="1438486"/>
            <a:ext cx="3369458" cy="67954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Definición</a:t>
            </a:r>
            <a:endParaRPr lang="es-PE" sz="2800" dirty="0"/>
          </a:p>
        </p:txBody>
      </p:sp>
      <p:sp>
        <p:nvSpPr>
          <p:cNvPr id="15" name="Rectángulo 14"/>
          <p:cNvSpPr/>
          <p:nvPr/>
        </p:nvSpPr>
        <p:spPr>
          <a:xfrm>
            <a:off x="753091" y="2572719"/>
            <a:ext cx="5275750" cy="319265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Es todo conocimiento adquirido a través del estudio o de práctica,</a:t>
            </a:r>
          </a:p>
          <a:p>
            <a:pPr algn="ctr"/>
            <a:r>
              <a:rPr lang="es-PE" sz="2800" dirty="0" smtClean="0"/>
              <a:t>obtenidos mediante la observación y el razonamiento, y estructurados de manera sistemática (RAE).</a:t>
            </a:r>
            <a:endParaRPr lang="es-PE" sz="2800" dirty="0"/>
          </a:p>
        </p:txBody>
      </p:sp>
      <p:pic>
        <p:nvPicPr>
          <p:cNvPr id="3074" name="Picture 2" descr="Laboratorio - Wikipedia, la enciclopedia lib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237" y="1438486"/>
            <a:ext cx="4070565" cy="42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194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AVANCES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03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2476" y="1307864"/>
            <a:ext cx="11732216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426720" y="1402148"/>
            <a:ext cx="5472384" cy="448591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La ciencia ha tenido grandes</a:t>
            </a:r>
          </a:p>
          <a:p>
            <a:pPr algn="ctr"/>
            <a:r>
              <a:rPr lang="es-PE" sz="2800" dirty="0" smtClean="0"/>
              <a:t>logros como los avances</a:t>
            </a:r>
          </a:p>
          <a:p>
            <a:pPr algn="ctr"/>
            <a:r>
              <a:rPr lang="es-PE" sz="2800" dirty="0" smtClean="0"/>
              <a:t>médicos para la cura de</a:t>
            </a:r>
          </a:p>
          <a:p>
            <a:pPr algn="ctr"/>
            <a:r>
              <a:rPr lang="es-PE" sz="2800" dirty="0" smtClean="0"/>
              <a:t>enfermedades por medio del</a:t>
            </a:r>
          </a:p>
          <a:p>
            <a:pPr algn="ctr"/>
            <a:r>
              <a:rPr lang="es-PE" sz="2800" dirty="0" smtClean="0"/>
              <a:t>descubrimiento de vacunas y</a:t>
            </a:r>
          </a:p>
          <a:p>
            <a:pPr algn="ctr"/>
            <a:r>
              <a:rPr lang="es-PE" sz="2800" dirty="0" smtClean="0"/>
              <a:t>nuevos tratamientos, así como</a:t>
            </a:r>
          </a:p>
          <a:p>
            <a:pPr algn="ctr"/>
            <a:r>
              <a:rPr lang="es-PE" sz="2800" dirty="0" smtClean="0"/>
              <a:t>la investigación y desarrollo</a:t>
            </a:r>
          </a:p>
          <a:p>
            <a:pPr algn="ctr"/>
            <a:r>
              <a:rPr lang="es-PE" sz="2800" dirty="0" smtClean="0"/>
              <a:t>de nuevos medicamentos.</a:t>
            </a:r>
          </a:p>
          <a:p>
            <a:pPr algn="ctr"/>
            <a:r>
              <a:rPr lang="es-PE" sz="2800" dirty="0" smtClean="0"/>
              <a:t>Ejemplos: Bill Gates y Alemania</a:t>
            </a:r>
            <a:endParaRPr lang="es-PE" sz="2800" dirty="0"/>
          </a:p>
        </p:txBody>
      </p:sp>
      <p:pic>
        <p:nvPicPr>
          <p:cNvPr id="6146" name="Picture 2" descr="Desarrollan un tratamiento que convierte los tumores en fábrica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79" y="1418142"/>
            <a:ext cx="5523145" cy="42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oría conspirativa afirma de Bill Gates y la OMS crearon el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78" y="1438486"/>
            <a:ext cx="3254052" cy="244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04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53091" y="1438486"/>
            <a:ext cx="3369458" cy="67954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CIENCIAS FORMALES</a:t>
            </a:r>
            <a:endParaRPr lang="es-PE" sz="2800" dirty="0"/>
          </a:p>
        </p:txBody>
      </p:sp>
      <p:sp>
        <p:nvSpPr>
          <p:cNvPr id="15" name="Rectángulo 14"/>
          <p:cNvSpPr/>
          <p:nvPr/>
        </p:nvSpPr>
        <p:spPr>
          <a:xfrm>
            <a:off x="753091" y="2572719"/>
            <a:ext cx="3369458" cy="30376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Las ciencias formales o exactas estudian ideas, son conceptos abstractos.</a:t>
            </a:r>
            <a:endParaRPr lang="es-PE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48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CLASIFICACION – CIENCIAS FORMALES</a:t>
            </a:r>
            <a:endParaRPr lang="es-PE" sz="3600" dirty="0"/>
          </a:p>
        </p:txBody>
      </p:sp>
      <p:pic>
        <p:nvPicPr>
          <p:cNvPr id="8194" name="Picture 2" descr="ciencias formales matemát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65" y="1441988"/>
            <a:ext cx="6827588" cy="41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05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53091" y="1438486"/>
            <a:ext cx="3369458" cy="67954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CIENCIAS FÁCTICAS</a:t>
            </a:r>
            <a:endParaRPr lang="es-PE" sz="2800" dirty="0"/>
          </a:p>
        </p:txBody>
      </p:sp>
      <p:sp>
        <p:nvSpPr>
          <p:cNvPr id="15" name="Rectángulo 14"/>
          <p:cNvSpPr/>
          <p:nvPr/>
        </p:nvSpPr>
        <p:spPr>
          <a:xfrm>
            <a:off x="753091" y="2572719"/>
            <a:ext cx="3369458" cy="30376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Las ciencias formales o empíricas estudian los hechos que ocurren en la naturaleza.</a:t>
            </a:r>
            <a:endParaRPr lang="es-PE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CLASIFICACION – CIENCIAS FÁCTICAS</a:t>
            </a:r>
            <a:endParaRPr lang="es-PE" sz="3600" dirty="0"/>
          </a:p>
        </p:txBody>
      </p:sp>
      <p:pic>
        <p:nvPicPr>
          <p:cNvPr id="10244" name="Picture 4" descr="Volcán Anak Krakatau entra en erupción junto con otros tre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36" y="1430785"/>
            <a:ext cx="5904853" cy="442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06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753090" y="1438486"/>
            <a:ext cx="3679425" cy="67954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CIENCIAS NATURALES</a:t>
            </a:r>
            <a:endParaRPr lang="es-PE" sz="2800" dirty="0"/>
          </a:p>
        </p:txBody>
      </p:sp>
      <p:sp>
        <p:nvSpPr>
          <p:cNvPr id="15" name="Rectángulo 14"/>
          <p:cNvSpPr/>
          <p:nvPr/>
        </p:nvSpPr>
        <p:spPr>
          <a:xfrm>
            <a:off x="753091" y="2437781"/>
            <a:ext cx="3679425" cy="315907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/>
              <a:t>E</a:t>
            </a:r>
            <a:r>
              <a:rPr lang="es-PE" sz="2800" dirty="0" smtClean="0"/>
              <a:t>studian los fenómenos naturales, físicos y químicos que constituyen el Universo. La física, la </a:t>
            </a:r>
            <a:r>
              <a:rPr lang="es-PE" sz="2800" u="sng" dirty="0" smtClean="0">
                <a:solidFill>
                  <a:srgbClr val="FFFF00"/>
                </a:solidFill>
              </a:rPr>
              <a:t>biología</a:t>
            </a:r>
            <a:r>
              <a:rPr lang="es-PE" sz="2800" dirty="0" smtClean="0"/>
              <a:t>, la astronomía, la química.</a:t>
            </a:r>
            <a:endParaRPr lang="es-PE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CLASIFICACION – CIENCIAS FÁCTICAS</a:t>
            </a:r>
            <a:endParaRPr lang="es-PE" sz="3600" dirty="0"/>
          </a:p>
        </p:txBody>
      </p:sp>
      <p:sp>
        <p:nvSpPr>
          <p:cNvPr id="17" name="Rectángulo 16"/>
          <p:cNvSpPr/>
          <p:nvPr/>
        </p:nvSpPr>
        <p:spPr>
          <a:xfrm>
            <a:off x="6492051" y="1438486"/>
            <a:ext cx="4511746" cy="67954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CIENCIAS SOCIALES</a:t>
            </a:r>
            <a:endParaRPr lang="es-PE" sz="2800" dirty="0"/>
          </a:p>
        </p:txBody>
      </p:sp>
      <p:sp>
        <p:nvSpPr>
          <p:cNvPr id="18" name="Rectángulo 17"/>
          <p:cNvSpPr/>
          <p:nvPr/>
        </p:nvSpPr>
        <p:spPr>
          <a:xfrm>
            <a:off x="6492051" y="2694122"/>
            <a:ext cx="4511746" cy="30376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/>
              <a:t>E</a:t>
            </a:r>
            <a:r>
              <a:rPr lang="es-PE" sz="2800" dirty="0" smtClean="0"/>
              <a:t>studian los fenómenos relativos al ser humano, su conducta e interacción. Dentro de estas ciencias se cuenta la psicología, la sociología y la economía..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0390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07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</a:t>
            </a:r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600199" y="1072553"/>
            <a:ext cx="7572441" cy="5254265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276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CLASIFICACION – CIENCIAS FÁCTICAS</a:t>
            </a:r>
            <a:endParaRPr lang="es-PE" sz="3600" dirty="0"/>
          </a:p>
        </p:txBody>
      </p:sp>
      <p:grpSp>
        <p:nvGrpSpPr>
          <p:cNvPr id="4" name="Grupo 3"/>
          <p:cNvGrpSpPr/>
          <p:nvPr/>
        </p:nvGrpSpPr>
        <p:grpSpPr>
          <a:xfrm>
            <a:off x="2030276" y="1164191"/>
            <a:ext cx="6710767" cy="5114915"/>
            <a:chOff x="2030276" y="1164191"/>
            <a:chExt cx="6710767" cy="5114915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/>
            <a:srcRect l="28093" t="16498" r="30212" b="27005"/>
            <a:stretch/>
          </p:blipFill>
          <p:spPr>
            <a:xfrm>
              <a:off x="2030276" y="1164191"/>
              <a:ext cx="6710767" cy="5114915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6772759" y="1164191"/>
              <a:ext cx="1968284" cy="145502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9368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259</Words>
  <Application>Microsoft Office PowerPoint</Application>
  <PresentationFormat>Panorámica</PresentationFormat>
  <Paragraphs>48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Arial Narrow</vt:lpstr>
      <vt:lpstr>Calibri</vt:lpstr>
      <vt:lpstr>Calibri Light</vt:lpstr>
      <vt:lpstr>Tema de Office</vt:lpstr>
      <vt:lpstr>BIOLOGIA</vt:lpstr>
      <vt:lpstr>CIENCIA Y SU CLASIFICACIÓN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BIOLOGIA</dc:title>
  <dc:creator>daniel castro</dc:creator>
  <cp:lastModifiedBy>daniel castro</cp:lastModifiedBy>
  <cp:revision>26</cp:revision>
  <dcterms:created xsi:type="dcterms:W3CDTF">2020-04-26T02:52:31Z</dcterms:created>
  <dcterms:modified xsi:type="dcterms:W3CDTF">2020-04-26T04:29:59Z</dcterms:modified>
</cp:coreProperties>
</file>